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5" r:id="rId3"/>
    <p:sldId id="266" r:id="rId4"/>
    <p:sldId id="26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B1980C-37A1-4E14-AFC2-6EEABF2AAD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E079BB-C3B9-41A3-B102-A147E73224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0B8A40-5E2E-409B-BD19-2FA0C4074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EAC60-FE96-4925-80DE-001EC8E15B32}" type="datetimeFigureOut">
              <a:rPr lang="en-IN" smtClean="0"/>
              <a:t>10-07-2026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CABB70-1BE3-429D-A18E-3685BFD36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769B68-3946-469D-84C4-30135299E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94254-1B7E-44D7-8064-A91EBA8D53B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13214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6C291C-7D78-4C35-919B-91010135E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0F5046-D668-48B6-87FF-5C1B35FA51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64B066-2158-459A-A14F-7E88DD9B64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EAC60-FE96-4925-80DE-001EC8E15B32}" type="datetimeFigureOut">
              <a:rPr lang="en-IN" smtClean="0"/>
              <a:t>10-07-2026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725431-4177-494B-B750-218B183B0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E6EB17-2AEF-48EA-BD11-A540699CB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94254-1B7E-44D7-8064-A91EBA8D53B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73831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4150162-4DDF-4BD6-ADE2-906ADE84D0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0A2CC0-8A12-44EC-B2F4-4B65F6F553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0084E2-F12A-447F-B6C0-D9F57D430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EAC60-FE96-4925-80DE-001EC8E15B32}" type="datetimeFigureOut">
              <a:rPr lang="en-IN" smtClean="0"/>
              <a:t>10-07-2026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E204AD-3C16-4ECF-B1EB-B05B5198E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07D078-EA1B-4771-842E-3F13A5D15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94254-1B7E-44D7-8064-A91EBA8D53B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34344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83E8A-A680-4C2D-A05F-5B48F75AB1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8F9094-B75D-4064-935C-467C0148A3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D38132-6148-4A86-BF16-BDD4A2E166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EAC60-FE96-4925-80DE-001EC8E15B32}" type="datetimeFigureOut">
              <a:rPr lang="en-IN" smtClean="0"/>
              <a:t>10-07-2026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109271-CC51-4987-817C-B3484BE3E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31A969-50BE-4424-8CFB-1B154CA94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94254-1B7E-44D7-8064-A91EBA8D53B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29728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D9AE91-5486-4FE0-8562-9192A094F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E50133-0D67-4EEE-993A-4C56F7592D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A6CB83-9B3B-4631-BBED-7F0904F496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EAC60-FE96-4925-80DE-001EC8E15B32}" type="datetimeFigureOut">
              <a:rPr lang="en-IN" smtClean="0"/>
              <a:t>10-07-2026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40C79C-5462-4DDD-81AC-AB855BC744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D75E9D-E728-4DAD-9667-86E3B1FE0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94254-1B7E-44D7-8064-A91EBA8D53B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80507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48F48A-3DE4-4FAF-8ED0-34B68DFB7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AF0FF0-8942-4E09-AA62-05D108BEB4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EB7E4D-127C-4105-BA90-6950B4C3BE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46057-7CEC-4BED-AF36-FF558E54D7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EAC60-FE96-4925-80DE-001EC8E15B32}" type="datetimeFigureOut">
              <a:rPr lang="en-IN" smtClean="0"/>
              <a:t>10-07-2026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DFDD92-4E24-46F0-9A82-97579CE5B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9D2E1B-C745-4DB6-BC4A-81330ABAF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94254-1B7E-44D7-8064-A91EBA8D53B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64608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30BDA-7BA5-4CEE-8899-760A70627B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C24D08-A640-4C1D-83E9-60E6438ECC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841744-0E97-4370-AEE8-4BFE6A5CFA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F5668F-55E0-4CE6-9F5D-0D9A3E73BB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7AF609-7986-42EC-910B-D18E779A90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114DF96-858C-419B-B8BF-0D6F3D00A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EAC60-FE96-4925-80DE-001EC8E15B32}" type="datetimeFigureOut">
              <a:rPr lang="en-IN" smtClean="0"/>
              <a:t>10-07-2026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E4847D-9CAA-4D33-90E8-2075AE0FE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D0475E-82CB-4F5A-A01C-FD9C7FA51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94254-1B7E-44D7-8064-A91EBA8D53B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3175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A7A8C-D64F-4A44-AA5A-C249B5BA9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C3A3FC-2BEA-48E7-A136-58BF453224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EAC60-FE96-4925-80DE-001EC8E15B32}" type="datetimeFigureOut">
              <a:rPr lang="en-IN" smtClean="0"/>
              <a:t>10-07-2026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FCA4A0-1773-4146-95AD-8FEFB22E3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A992EE-03DF-4877-A021-8EC8837F9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94254-1B7E-44D7-8064-A91EBA8D53B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72898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24B71CD-1691-40C6-A751-94A14B3DFB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EAC60-FE96-4925-80DE-001EC8E15B32}" type="datetimeFigureOut">
              <a:rPr lang="en-IN" smtClean="0"/>
              <a:t>10-07-2026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490200E-A119-435C-AB6C-1798B47A4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57A517-6EF0-4E88-8619-5D8655190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94254-1B7E-44D7-8064-A91EBA8D53B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13439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7905E-9EFC-4085-9D3F-59A9DD65C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67487C-16A5-49B2-A221-9F1906885E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1CBAA7-190D-4BD2-B835-B85586845D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DF1BB9-805E-48F8-AD48-66DA1261AC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EAC60-FE96-4925-80DE-001EC8E15B32}" type="datetimeFigureOut">
              <a:rPr lang="en-IN" smtClean="0"/>
              <a:t>10-07-2026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B20FFF-FB50-4998-AE88-E280158CA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939D82-BE93-4341-A881-3ECFC6125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94254-1B7E-44D7-8064-A91EBA8D53B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12371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46DE17-7AE6-4DEA-889B-9549AB35F9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24074F2-30D0-4E34-8D17-0D75B34F90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BA986F-A6F7-4318-8516-7156F1D8DA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8BAFDA-FBD6-4D90-A7F5-3D01C3E0B1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EAC60-FE96-4925-80DE-001EC8E15B32}" type="datetimeFigureOut">
              <a:rPr lang="en-IN" smtClean="0"/>
              <a:t>10-07-2026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F55463-EB6A-42FB-8ABD-9E30F1D76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D7C8DE-F13A-4189-977D-70C5DADF3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94254-1B7E-44D7-8064-A91EBA8D53B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81560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3EAC54-15D7-407A-8012-09578D671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83E97E-3972-4124-A26D-2EF2E9C886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893FD0-9F66-4CE5-82B8-7D1AEA489E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FEAC60-FE96-4925-80DE-001EC8E15B32}" type="datetimeFigureOut">
              <a:rPr lang="en-IN" smtClean="0"/>
              <a:t>10-07-2026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E148EB-A390-4E8F-BFCC-C4FF071363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847219-2DF3-4FB1-92B8-AAB5601B18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D94254-1B7E-44D7-8064-A91EBA8D53B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16279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B9765F8-352C-9ACD-A6CA-576D3EC93C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7136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D6FBC04-5D98-3BF0-1622-D725A6E5C7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EA8B3A3-A4D8-42B8-90FA-20FAA7795FD5}"/>
              </a:ext>
            </a:extLst>
          </p:cNvPr>
          <p:cNvSpPr txBox="1"/>
          <p:nvPr/>
        </p:nvSpPr>
        <p:spPr>
          <a:xfrm flipH="1">
            <a:off x="2647586" y="678541"/>
            <a:ext cx="7243337" cy="641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600" b="1" dirty="0">
                <a:solidFill>
                  <a:srgbClr val="7030A0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PAPER PRESENTATION</a:t>
            </a:r>
          </a:p>
        </p:txBody>
      </p:sp>
    </p:spTree>
    <p:extLst>
      <p:ext uri="{BB962C8B-B14F-4D97-AF65-F5344CB8AC3E}">
        <p14:creationId xmlns:p14="http://schemas.microsoft.com/office/powerpoint/2010/main" val="34915446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D6FBC04-5D98-3BF0-1622-D725A6E5C7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EA8B3A3-A4D8-42B8-90FA-20FAA7795FD5}"/>
              </a:ext>
            </a:extLst>
          </p:cNvPr>
          <p:cNvSpPr txBox="1"/>
          <p:nvPr/>
        </p:nvSpPr>
        <p:spPr>
          <a:xfrm flipH="1">
            <a:off x="2647586" y="678541"/>
            <a:ext cx="7243337" cy="641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600" b="1" dirty="0">
                <a:solidFill>
                  <a:srgbClr val="7030A0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PAPER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0037935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D6FBC04-5D98-3BF0-1622-D725A6E5C7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EA8B3A3-A4D8-42B8-90FA-20FAA7795FD5}"/>
              </a:ext>
            </a:extLst>
          </p:cNvPr>
          <p:cNvSpPr txBox="1"/>
          <p:nvPr/>
        </p:nvSpPr>
        <p:spPr>
          <a:xfrm flipH="1">
            <a:off x="2647586" y="678541"/>
            <a:ext cx="7243337" cy="641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600" b="1" dirty="0">
                <a:solidFill>
                  <a:srgbClr val="7030A0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PAPER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3467897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</Words>
  <Application>Microsoft Office PowerPoint</Application>
  <PresentationFormat>Widescreen</PresentationFormat>
  <Paragraphs>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Segoe UI Historic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MEETY</dc:creator>
  <cp:lastModifiedBy>MEETY</cp:lastModifiedBy>
  <cp:revision>1</cp:revision>
  <dcterms:created xsi:type="dcterms:W3CDTF">2026-07-10T11:38:17Z</dcterms:created>
  <dcterms:modified xsi:type="dcterms:W3CDTF">2026-07-10T11:39:16Z</dcterms:modified>
</cp:coreProperties>
</file>